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2" r:id="rId3"/>
    <p:sldId id="264" r:id="rId4"/>
    <p:sldId id="263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418941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American Social Welfare </a:t>
            </a:r>
            <a:br>
              <a:rPr lang="en-US" sz="4800" dirty="0" smtClean="0"/>
            </a:br>
            <a:r>
              <a:rPr lang="en-US" sz="4800" dirty="0" smtClean="0"/>
              <a:t>in Transition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Path 50 Years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43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94208"/>
            <a:ext cx="8610600" cy="1293028"/>
          </a:xfrm>
        </p:spPr>
        <p:txBody>
          <a:bodyPr/>
          <a:lstStyle/>
          <a:p>
            <a:r>
              <a:rPr lang="en-US" dirty="0" smtClean="0"/>
              <a:t>The historical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0820400" cy="46184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Original FDR Welfare State:  Social Security and Public Assistance</a:t>
            </a:r>
          </a:p>
          <a:p>
            <a:pPr lvl="1"/>
            <a:r>
              <a:rPr lang="en-US" dirty="0" smtClean="0"/>
              <a:t>Government part of the solution</a:t>
            </a:r>
          </a:p>
          <a:p>
            <a:pPr lvl="1"/>
            <a:r>
              <a:rPr lang="en-US" dirty="0" smtClean="0"/>
              <a:t>Active role</a:t>
            </a:r>
          </a:p>
          <a:p>
            <a:r>
              <a:rPr lang="en-US" dirty="0" smtClean="0"/>
              <a:t>Conservative Culture Begins:  Government not the solution but the problem</a:t>
            </a:r>
          </a:p>
          <a:p>
            <a:pPr lvl="1"/>
            <a:r>
              <a:rPr lang="en-US" dirty="0" smtClean="0"/>
              <a:t>Reagan, Bush one and two, Clinton</a:t>
            </a:r>
          </a:p>
          <a:p>
            <a:r>
              <a:rPr lang="en-US" dirty="0" smtClean="0"/>
              <a:t>Elements Affecting a  Changing Ideology</a:t>
            </a:r>
          </a:p>
          <a:p>
            <a:pPr lvl="1"/>
            <a:r>
              <a:rPr lang="en-US" dirty="0" smtClean="0"/>
              <a:t>Deficits from Bush II</a:t>
            </a:r>
          </a:p>
          <a:p>
            <a:pPr lvl="1"/>
            <a:r>
              <a:rPr lang="en-US" dirty="0" smtClean="0"/>
              <a:t>Emergence of the Tea Party</a:t>
            </a:r>
          </a:p>
          <a:p>
            <a:pPr lvl="1"/>
            <a:r>
              <a:rPr lang="en-US" dirty="0" smtClean="0"/>
              <a:t>Anti-Science attitude</a:t>
            </a:r>
          </a:p>
          <a:p>
            <a:pPr lvl="1"/>
            <a:r>
              <a:rPr lang="en-US" dirty="0" smtClean="0"/>
              <a:t>Anti-government attitude increases</a:t>
            </a:r>
          </a:p>
          <a:p>
            <a:r>
              <a:rPr lang="en-US" dirty="0" smtClean="0"/>
              <a:t>Mixed Welfare Economy</a:t>
            </a:r>
          </a:p>
          <a:p>
            <a:pPr lvl="1"/>
            <a:r>
              <a:rPr lang="en-US" dirty="0" smtClean="0"/>
              <a:t>Government social welfare policy</a:t>
            </a:r>
          </a:p>
          <a:p>
            <a:pPr lvl="1"/>
            <a:r>
              <a:rPr lang="en-US" dirty="0" smtClean="0"/>
              <a:t>Volunteer social welfare policy</a:t>
            </a:r>
          </a:p>
          <a:p>
            <a:pPr lvl="1"/>
            <a:r>
              <a:rPr lang="en-US" dirty="0" smtClean="0"/>
              <a:t>Corporate social welfare policy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9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2" y="764373"/>
            <a:ext cx="9428018" cy="1293028"/>
          </a:xfrm>
        </p:spPr>
        <p:txBody>
          <a:bodyPr/>
          <a:lstStyle/>
          <a:p>
            <a:r>
              <a:rPr lang="en-US" dirty="0" smtClean="0"/>
              <a:t>Values and ideology of today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Self sufficiency</a:t>
            </a:r>
          </a:p>
          <a:p>
            <a:pPr marL="0" indent="0" algn="ctr">
              <a:buNone/>
            </a:pPr>
            <a:endParaRPr lang="en-US" sz="3600" dirty="0" smtClean="0"/>
          </a:p>
          <a:p>
            <a:r>
              <a:rPr lang="en-US" sz="3600" dirty="0" smtClean="0"/>
              <a:t>Work</a:t>
            </a:r>
          </a:p>
          <a:p>
            <a:pPr marL="0" indent="0" algn="ctr">
              <a:buNone/>
            </a:pPr>
            <a:endParaRPr lang="en-US" sz="3600" dirty="0" smtClean="0"/>
          </a:p>
          <a:p>
            <a:r>
              <a:rPr lang="en-US" sz="3600" dirty="0" smtClean="0"/>
              <a:t>Omniscience of</a:t>
            </a:r>
          </a:p>
          <a:p>
            <a:pPr marL="0" indent="0">
              <a:buNone/>
            </a:pPr>
            <a:r>
              <a:rPr lang="en-US" sz="3600" dirty="0" smtClean="0"/>
              <a:t> the market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9855" y="2250729"/>
            <a:ext cx="4873337" cy="415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40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continuum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584" y="1840992"/>
            <a:ext cx="5079991" cy="597023"/>
          </a:xfrm>
        </p:spPr>
        <p:txBody>
          <a:bodyPr/>
          <a:lstStyle/>
          <a:p>
            <a:r>
              <a:rPr lang="en-US" sz="3200" dirty="0" smtClean="0"/>
              <a:t>Liberal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510753"/>
            <a:ext cx="5311775" cy="3780670"/>
          </a:xfrm>
        </p:spPr>
        <p:txBody>
          <a:bodyPr>
            <a:normAutofit/>
          </a:bodyPr>
          <a:lstStyle/>
          <a:p>
            <a:r>
              <a:rPr lang="en-US" dirty="0" smtClean="0"/>
              <a:t>Keynesian Economics</a:t>
            </a:r>
          </a:p>
          <a:p>
            <a:pPr lvl="1"/>
            <a:r>
              <a:rPr lang="en-US" dirty="0" smtClean="0"/>
              <a:t>Macro Economic stabilization by government necessary</a:t>
            </a:r>
          </a:p>
          <a:p>
            <a:pPr lvl="1"/>
            <a:r>
              <a:rPr lang="en-US" dirty="0" smtClean="0"/>
              <a:t>Good government is an activist government</a:t>
            </a:r>
          </a:p>
          <a:p>
            <a:r>
              <a:rPr lang="en-US" dirty="0" smtClean="0"/>
              <a:t>Main principles of followers</a:t>
            </a:r>
          </a:p>
          <a:p>
            <a:pPr lvl="1"/>
            <a:r>
              <a:rPr lang="en-US" dirty="0" smtClean="0"/>
              <a:t>Social equity</a:t>
            </a:r>
          </a:p>
          <a:p>
            <a:pPr lvl="1"/>
            <a:r>
              <a:rPr lang="en-US" dirty="0" smtClean="0"/>
              <a:t>Interdependence</a:t>
            </a:r>
          </a:p>
          <a:p>
            <a:pPr lvl="1"/>
            <a:r>
              <a:rPr lang="en-US" dirty="0" smtClean="0"/>
              <a:t>Mutual self interest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6500" y="1879731"/>
            <a:ext cx="5105400" cy="530959"/>
          </a:xfrm>
        </p:spPr>
        <p:txBody>
          <a:bodyPr/>
          <a:lstStyle/>
          <a:p>
            <a:r>
              <a:rPr lang="en-US" sz="3200" dirty="0" smtClean="0"/>
              <a:t>Conservative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9971"/>
            <a:ext cx="5334000" cy="3780670"/>
          </a:xfrm>
        </p:spPr>
        <p:txBody>
          <a:bodyPr>
            <a:normAutofit/>
          </a:bodyPr>
          <a:lstStyle/>
          <a:p>
            <a:r>
              <a:rPr lang="en-US" dirty="0" smtClean="0"/>
              <a:t>Milton </a:t>
            </a:r>
            <a:r>
              <a:rPr lang="en-US" dirty="0"/>
              <a:t>Friedman</a:t>
            </a:r>
          </a:p>
          <a:p>
            <a:pPr lvl="1"/>
            <a:r>
              <a:rPr lang="en-US" dirty="0" smtClean="0"/>
              <a:t>Father of modern conservative economics</a:t>
            </a:r>
          </a:p>
          <a:p>
            <a:pPr lvl="1"/>
            <a:r>
              <a:rPr lang="en-US" dirty="0" smtClean="0"/>
              <a:t>Welfare spending had no economic benefit</a:t>
            </a:r>
          </a:p>
          <a:p>
            <a:pPr lvl="1"/>
            <a:r>
              <a:rPr lang="en-US" dirty="0" smtClean="0"/>
              <a:t>Opportunity based on one’s relationship to the marketplace.</a:t>
            </a:r>
          </a:p>
          <a:p>
            <a:r>
              <a:rPr lang="en-US" dirty="0" smtClean="0"/>
              <a:t>Main principles of followers</a:t>
            </a:r>
          </a:p>
          <a:p>
            <a:pPr lvl="1"/>
            <a:r>
              <a:rPr lang="en-US" dirty="0" smtClean="0"/>
              <a:t>Maximize </a:t>
            </a:r>
            <a:r>
              <a:rPr lang="en-US" dirty="0"/>
              <a:t>self interest</a:t>
            </a:r>
          </a:p>
          <a:p>
            <a:pPr lvl="1"/>
            <a:r>
              <a:rPr lang="en-US" dirty="0"/>
              <a:t>Public welfare erodes work ethic, takes taxes from the market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797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continuum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Liberalism	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1127108"/>
          </a:xfrm>
        </p:spPr>
        <p:txBody>
          <a:bodyPr/>
          <a:lstStyle/>
          <a:p>
            <a:r>
              <a:rPr lang="en-US" dirty="0" smtClean="0"/>
              <a:t>Social Equity</a:t>
            </a:r>
          </a:p>
          <a:p>
            <a:r>
              <a:rPr lang="en-US" dirty="0" smtClean="0"/>
              <a:t>Interdependence</a:t>
            </a:r>
          </a:p>
          <a:p>
            <a:r>
              <a:rPr lang="en-US" dirty="0" smtClean="0"/>
              <a:t>Mutual Self Interest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Conservatism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9197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Maximize self interest</a:t>
            </a:r>
          </a:p>
          <a:p>
            <a:r>
              <a:rPr lang="en-US" dirty="0" smtClean="0"/>
              <a:t>Market </a:t>
            </a:r>
          </a:p>
          <a:p>
            <a:r>
              <a:rPr lang="en-US" dirty="0" smtClean="0"/>
              <a:t>Traditionally economic conservatives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 smtClean="0"/>
              <a:t>Libertarianism</a:t>
            </a:r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919290"/>
          </a:xfrm>
        </p:spPr>
        <p:txBody>
          <a:bodyPr/>
          <a:lstStyle/>
          <a:p>
            <a:r>
              <a:rPr lang="en-US" dirty="0" smtClean="0"/>
              <a:t>Little or no government regulation</a:t>
            </a:r>
          </a:p>
          <a:p>
            <a:r>
              <a:rPr lang="en-US" dirty="0" smtClean="0"/>
              <a:t>Government growth at expense of individuals</a:t>
            </a:r>
            <a:endParaRPr lang="en-US" dirty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685799" y="4497339"/>
            <a:ext cx="10401301" cy="16644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The Tea Party</a:t>
            </a:r>
          </a:p>
          <a:p>
            <a:pPr algn="ctr"/>
            <a:r>
              <a:rPr lang="en-US" sz="3200" dirty="0" smtClean="0"/>
              <a:t>The combination of economic conservatives, social conservatives and libertarians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9526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birth of </a:t>
            </a:r>
            <a:r>
              <a:rPr lang="en-US" dirty="0" err="1" smtClean="0"/>
              <a:t>prwora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00109" y="2049963"/>
            <a:ext cx="5079991" cy="545069"/>
          </a:xfrm>
        </p:spPr>
        <p:txBody>
          <a:bodyPr/>
          <a:lstStyle/>
          <a:p>
            <a:r>
              <a:rPr lang="en-US" dirty="0" smtClean="0"/>
              <a:t>Neo-liberalism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685800" y="2779375"/>
            <a:ext cx="5311775" cy="3086019"/>
          </a:xfrm>
        </p:spPr>
        <p:txBody>
          <a:bodyPr/>
          <a:lstStyle/>
          <a:p>
            <a:r>
              <a:rPr lang="en-US" dirty="0" smtClean="0"/>
              <a:t>More cautious about government</a:t>
            </a:r>
          </a:p>
          <a:p>
            <a:r>
              <a:rPr lang="en-US" dirty="0" smtClean="0"/>
              <a:t>More favorable to big business</a:t>
            </a:r>
          </a:p>
          <a:p>
            <a:r>
              <a:rPr lang="en-US" dirty="0" smtClean="0"/>
              <a:t>Skeptical about entitlements</a:t>
            </a:r>
          </a:p>
          <a:p>
            <a:r>
              <a:rPr lang="en-US" dirty="0" smtClean="0"/>
              <a:t>Charles Peters</a:t>
            </a:r>
          </a:p>
          <a:p>
            <a:r>
              <a:rPr lang="en-US" dirty="0" smtClean="0"/>
              <a:t>Democratic Leadership Council</a:t>
            </a:r>
          </a:p>
          <a:p>
            <a:pPr lvl="1"/>
            <a:r>
              <a:rPr lang="en-US" dirty="0" smtClean="0"/>
              <a:t>Clinton/Gore</a:t>
            </a:r>
          </a:p>
          <a:p>
            <a:pPr lvl="1"/>
            <a:r>
              <a:rPr lang="en-US" dirty="0" smtClean="0"/>
              <a:t>Glass </a:t>
            </a:r>
            <a:r>
              <a:rPr lang="en-US" dirty="0" err="1" smtClean="0"/>
              <a:t>Steagall</a:t>
            </a:r>
            <a:r>
              <a:rPr lang="en-US" dirty="0" smtClean="0"/>
              <a:t> story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286500" y="2049963"/>
            <a:ext cx="5105400" cy="545070"/>
          </a:xfrm>
        </p:spPr>
        <p:txBody>
          <a:bodyPr/>
          <a:lstStyle/>
          <a:p>
            <a:r>
              <a:rPr lang="en-US" dirty="0" smtClean="0"/>
              <a:t>Neo-Conservatism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4"/>
          </p:nvPr>
        </p:nvSpPr>
        <p:spPr>
          <a:xfrm>
            <a:off x="6172200" y="2779375"/>
            <a:ext cx="5334000" cy="30860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Think Tanks</a:t>
            </a:r>
          </a:p>
          <a:p>
            <a:r>
              <a:rPr lang="en-US" dirty="0" smtClean="0"/>
              <a:t>Need only philosophy of welfare</a:t>
            </a:r>
          </a:p>
          <a:p>
            <a:r>
              <a:rPr lang="en-US" dirty="0" smtClean="0"/>
              <a:t>Eliminate fraud (welfare queens)</a:t>
            </a:r>
          </a:p>
          <a:p>
            <a:r>
              <a:rPr lang="en-US" dirty="0" smtClean="0"/>
              <a:t>Fair, clear work requirements</a:t>
            </a:r>
          </a:p>
          <a:p>
            <a:r>
              <a:rPr lang="en-US" dirty="0" smtClean="0"/>
              <a:t>Remove “inappropriate” recipients</a:t>
            </a:r>
          </a:p>
          <a:p>
            <a:r>
              <a:rPr lang="en-US" dirty="0" smtClean="0"/>
              <a:t>Enforce dependent support</a:t>
            </a:r>
          </a:p>
          <a:p>
            <a:r>
              <a:rPr lang="en-US" dirty="0" smtClean="0"/>
              <a:t>Improve </a:t>
            </a:r>
            <a:r>
              <a:rPr lang="en-US" dirty="0" err="1" smtClean="0"/>
              <a:t>efficienty</a:t>
            </a:r>
            <a:endParaRPr lang="en-US" dirty="0" smtClean="0"/>
          </a:p>
          <a:p>
            <a:r>
              <a:rPr lang="en-US" dirty="0" smtClean="0"/>
              <a:t>Shift from public to private sector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34044" y="5823506"/>
            <a:ext cx="726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Great Risk Shift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102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208</TotalTime>
  <Words>269</Words>
  <Application>Microsoft Office PowerPoint</Application>
  <PresentationFormat>Custom</PresentationFormat>
  <Paragraphs>74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Vapor Trail</vt:lpstr>
      <vt:lpstr>American Social Welfare  in Transition</vt:lpstr>
      <vt:lpstr>The historical path</vt:lpstr>
      <vt:lpstr>Values and ideology of today </vt:lpstr>
      <vt:lpstr>Economic continuum</vt:lpstr>
      <vt:lpstr>Political continuum</vt:lpstr>
      <vt:lpstr>The birth of prwora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Market and the polis</dc:title>
  <dc:creator>Margaret Lee Palmiter</dc:creator>
  <cp:lastModifiedBy>Peggy</cp:lastModifiedBy>
  <cp:revision>16</cp:revision>
  <dcterms:created xsi:type="dcterms:W3CDTF">2014-01-16T18:42:07Z</dcterms:created>
  <dcterms:modified xsi:type="dcterms:W3CDTF">2016-01-17T20:01:19Z</dcterms:modified>
</cp:coreProperties>
</file>